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510" r:id="rId2"/>
    <p:sldId id="512" r:id="rId3"/>
    <p:sldId id="513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40"/>
  </p:normalViewPr>
  <p:slideViewPr>
    <p:cSldViewPr snapToGrid="0">
      <p:cViewPr varScale="1">
        <p:scale>
          <a:sx n="116" d="100"/>
          <a:sy n="116" d="100"/>
        </p:scale>
        <p:origin x="6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9840B-129B-474F-5239-827D4E5DD6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8AFE70-D32B-CFDC-DA0F-757A07C20F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AE6030-5451-9305-43C9-2E2E7E166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A991-1FA9-FB48-ADFC-E05042CE2AA4}" type="datetimeFigureOut">
              <a:rPr lang="en-US" smtClean="0"/>
              <a:t>6/29/24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C0D90C-F55F-23EC-D229-45E55741B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DE1648-9740-2C8C-D39D-8F536F5BC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E414A-464D-5C4F-9562-D6F702F09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131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4B31-114E-0A33-F70C-C9BC74E38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DAFFEA-0869-B5D3-400A-E14ADC2FAD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9FB26-2DC7-98A3-2716-39A90649B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A991-1FA9-FB48-ADFC-E05042CE2AA4}" type="datetimeFigureOut">
              <a:rPr lang="en-US" smtClean="0"/>
              <a:t>6/29/24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DE222C-FF6C-735F-82AA-ECB7A7259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F6131-3BB9-6C72-18E3-275A73464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E414A-464D-5C4F-9562-D6F702F09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135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36B7C0-F8C7-9E43-B120-8DC5ED24CC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F802DD-C4D8-1BDB-8D56-465B700D78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06FFF8-7251-A758-88CA-0883253D8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A991-1FA9-FB48-ADFC-E05042CE2AA4}" type="datetimeFigureOut">
              <a:rPr lang="en-US" smtClean="0"/>
              <a:t>6/29/24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03223-78E7-321B-06F3-4797D9540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07CF40-0389-392F-431C-C81D6EB90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E414A-464D-5C4F-9562-D6F702F09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90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29ECE-CEE8-B76F-759E-80387F478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D5D1D-180B-F224-BBE2-C0B8AEF05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0056F3-07E3-5480-325F-E0E8F45D6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A991-1FA9-FB48-ADFC-E05042CE2AA4}" type="datetimeFigureOut">
              <a:rPr lang="en-US" smtClean="0"/>
              <a:t>6/29/24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C5912D-F912-0276-3231-7FFDDF586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E6934-FF6F-8209-3183-23CE627E4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E414A-464D-5C4F-9562-D6F702F09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363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68ED1-EA00-5920-B3C6-770CB1FBE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1EE303-E13E-F5FE-22E8-E16EBD3F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76D2FD-5603-F903-A427-2FCFBFA62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A991-1FA9-FB48-ADFC-E05042CE2AA4}" type="datetimeFigureOut">
              <a:rPr lang="en-US" smtClean="0"/>
              <a:t>6/29/24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31536-5FD5-DE6D-210F-3460B4FB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4AF2A-6EE1-E9CA-E7AF-F1878180A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E414A-464D-5C4F-9562-D6F702F09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41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E5133-70F9-6C26-221E-03D4FEC92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79859-6BD3-E080-C5EA-F2BC21F08C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ABFE1C-E94B-1571-4E29-B77A3F2DEC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014B95-A558-DD4B-74A5-727336B39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A991-1FA9-FB48-ADFC-E05042CE2AA4}" type="datetimeFigureOut">
              <a:rPr lang="en-US" smtClean="0"/>
              <a:t>6/29/24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3F4079-4F55-2DCA-1FE0-4FE889F2A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9B76D0-A248-1E50-4977-9DD60862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E414A-464D-5C4F-9562-D6F702F09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494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92A44-323C-966F-16F5-D437B9B77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CE6D6-811C-F66B-0856-3689EB153E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E713CF-F537-F89C-F42B-C2150CAB94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BA67D5-61D6-FFBE-D960-C0D857B40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9935C8-A5B7-98D8-4B5A-18C36F6C47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89A88C-9CB4-839F-CD70-A277B1B8B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A991-1FA9-FB48-ADFC-E05042CE2AA4}" type="datetimeFigureOut">
              <a:rPr lang="en-US" smtClean="0"/>
              <a:t>6/29/24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7E643A-C727-053A-BD65-5176F1833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BAFC2D-6105-36CA-5CB3-AA5825119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E414A-464D-5C4F-9562-D6F702F09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838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77028-C3DA-666A-796A-F44CB147C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1C7B59-5E20-77AA-1141-7C3E4A56F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A991-1FA9-FB48-ADFC-E05042CE2AA4}" type="datetimeFigureOut">
              <a:rPr lang="en-US" smtClean="0"/>
              <a:t>6/29/24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BBF773-C518-150D-8402-6A0F0E4E4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D5CEAF-3C76-CFF1-11C5-97706D911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E414A-464D-5C4F-9562-D6F702F09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672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87D694-4607-DD75-68C2-4D8D4AB2B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A991-1FA9-FB48-ADFC-E05042CE2AA4}" type="datetimeFigureOut">
              <a:rPr lang="en-US" smtClean="0"/>
              <a:t>6/29/24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2D3490-059B-C013-4C8C-024DEB0F7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EAE6A2-684B-58FE-500C-25E3F850C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E414A-464D-5C4F-9562-D6F702F09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05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CED1D-BC35-EDC1-2F0B-AACDAF73E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F897A-3670-9C36-E65B-6F5657088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422746-6A03-AA05-C81F-B6755A2F6A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63C23A-5C88-9FD9-5721-EE907413E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A991-1FA9-FB48-ADFC-E05042CE2AA4}" type="datetimeFigureOut">
              <a:rPr lang="en-US" smtClean="0"/>
              <a:t>6/29/24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FF0EF3-D2FC-53F9-F9F3-42A21EC0D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5C7BDE-D2EF-65B6-23AA-C5722070E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E414A-464D-5C4F-9562-D6F702F09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855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05C5E-DC53-7B46-32E9-9E8B97D5D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96A864-9977-127E-9314-3AD45E221F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070B34-832E-B85D-4FC8-3C63B1C4CF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658AF7-6F03-B1A3-2191-1FFE64274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A991-1FA9-FB48-ADFC-E05042CE2AA4}" type="datetimeFigureOut">
              <a:rPr lang="en-US" smtClean="0"/>
              <a:t>6/29/24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74B99B-7C11-3907-EAC6-2CD839CDF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B62604-DF13-774B-FD6D-4E28E535F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E414A-464D-5C4F-9562-D6F702F09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705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9C74CE-574A-73D8-C59E-DDDB2D5A4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59DA7-BB73-107F-4D3B-88ECB5381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29ABB-057C-1D33-1189-88FE779E17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71A991-1FA9-FB48-ADFC-E05042CE2AA4}" type="datetimeFigureOut">
              <a:rPr lang="en-US" smtClean="0"/>
              <a:t>6/29/24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8FF04F-A1FF-BC93-2D38-DE7968D67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B1BECC-6079-4D43-E22B-831E21C1D1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F3E414A-464D-5C4F-9562-D6F702F09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515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276B8D19-D909-4C38-4A4A-ED63699C8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129" y="861836"/>
            <a:ext cx="8955741" cy="59704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6A4D97-DE86-6F21-94CF-3B8C083EC5DD}"/>
              </a:ext>
            </a:extLst>
          </p:cNvPr>
          <p:cNvSpPr txBox="1"/>
          <p:nvPr/>
        </p:nvSpPr>
        <p:spPr>
          <a:xfrm>
            <a:off x="-176463" y="25670"/>
            <a:ext cx="12544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  <a:cs typeface="Arial" panose="020B0604020202020204" pitchFamily="34" charset="0"/>
              </a:rPr>
              <a:t>Quantifying MV Spectrophotometrically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F5C997-A6AD-82BB-4380-7811A03DDE40}"/>
              </a:ext>
            </a:extLst>
          </p:cNvPr>
          <p:cNvSpPr txBox="1"/>
          <p:nvPr/>
        </p:nvSpPr>
        <p:spPr>
          <a:xfrm>
            <a:off x="108139" y="520697"/>
            <a:ext cx="125449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Helvetica" pitchFamily="2" charset="0"/>
                <a:cs typeface="Arial" panose="020B0604020202020204" pitchFamily="34" charset="0"/>
              </a:rPr>
              <a:t>Not much difference between 5 and 8 </a:t>
            </a:r>
            <a:r>
              <a:rPr lang="en-US" sz="1400" dirty="0" err="1">
                <a:latin typeface="Helvetica" pitchFamily="2" charset="0"/>
                <a:cs typeface="Arial" panose="020B0604020202020204" pitchFamily="34" charset="0"/>
              </a:rPr>
              <a:t>uM</a:t>
            </a:r>
            <a:r>
              <a:rPr lang="en-US" sz="1400" dirty="0">
                <a:latin typeface="Helvetica" pitchFamily="2" charset="0"/>
                <a:cs typeface="Arial" panose="020B0604020202020204" pitchFamily="34" charset="0"/>
              </a:rPr>
              <a:t> MV (bioassays required 6 </a:t>
            </a:r>
            <a:r>
              <a:rPr lang="en-US" sz="1400" dirty="0" err="1">
                <a:latin typeface="Helvetica" pitchFamily="2" charset="0"/>
                <a:cs typeface="Arial" panose="020B0604020202020204" pitchFamily="34" charset="0"/>
              </a:rPr>
              <a:t>uM</a:t>
            </a:r>
            <a:r>
              <a:rPr lang="en-US" sz="1400" dirty="0">
                <a:latin typeface="Helvetica" pitchFamily="2" charset="0"/>
                <a:cs typeface="Arial" panose="020B0604020202020204" pitchFamily="34" charset="0"/>
              </a:rPr>
              <a:t> MV)…</a:t>
            </a:r>
          </a:p>
        </p:txBody>
      </p:sp>
    </p:spTree>
    <p:extLst>
      <p:ext uri="{BB962C8B-B14F-4D97-AF65-F5344CB8AC3E}">
        <p14:creationId xmlns:p14="http://schemas.microsoft.com/office/powerpoint/2010/main" val="3865576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with red line and blue dots&#10;&#10;Description automatically generated">
            <a:extLst>
              <a:ext uri="{FF2B5EF4-FFF2-40B4-BE49-F238E27FC236}">
                <a16:creationId xmlns:a16="http://schemas.microsoft.com/office/drawing/2014/main" id="{95FA2CF9-E243-6705-D1C8-7E15210E9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59" y="265152"/>
            <a:ext cx="11764682" cy="659284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BC46685-A7FE-CBC9-5B16-CF58CF7ED0FA}"/>
              </a:ext>
            </a:extLst>
          </p:cNvPr>
          <p:cNvSpPr/>
          <p:nvPr/>
        </p:nvSpPr>
        <p:spPr>
          <a:xfrm>
            <a:off x="1443210" y="5354198"/>
            <a:ext cx="473725" cy="870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5EB4CF-7D17-9DFF-2585-4247015A2783}"/>
              </a:ext>
            </a:extLst>
          </p:cNvPr>
          <p:cNvSpPr txBox="1"/>
          <p:nvPr/>
        </p:nvSpPr>
        <p:spPr>
          <a:xfrm>
            <a:off x="2005070" y="5789364"/>
            <a:ext cx="8373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*bioassays are in this range…outside of linear </a:t>
            </a:r>
            <a:r>
              <a:rPr lang="en-US" dirty="0" err="1"/>
              <a:t>rante</a:t>
            </a:r>
            <a:r>
              <a:rPr lang="en-US" dirty="0"/>
              <a:t> required for Beer-Lambert law…</a:t>
            </a:r>
          </a:p>
        </p:txBody>
      </p:sp>
    </p:spTree>
    <p:extLst>
      <p:ext uri="{BB962C8B-B14F-4D97-AF65-F5344CB8AC3E}">
        <p14:creationId xmlns:p14="http://schemas.microsoft.com/office/powerpoint/2010/main" val="3909961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53CEBEAC-491D-6D50-5BA7-077EAB4FE9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936" y="640619"/>
            <a:ext cx="11520102" cy="62173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0CAEB60-0D5A-7A44-9019-BF327CAE30F6}"/>
              </a:ext>
            </a:extLst>
          </p:cNvPr>
          <p:cNvSpPr txBox="1"/>
          <p:nvPr/>
        </p:nvSpPr>
        <p:spPr>
          <a:xfrm>
            <a:off x="-176463" y="25670"/>
            <a:ext cx="12544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pitchFamily="2" charset="0"/>
                <a:cs typeface="Arial" panose="020B0604020202020204" pitchFamily="34" charset="0"/>
              </a:rPr>
              <a:t>Decreased [MV</a:t>
            </a:r>
            <a:r>
              <a:rPr lang="en-US" sz="2400" b="1" baseline="30000" dirty="0">
                <a:latin typeface="Helvetica" pitchFamily="2" charset="0"/>
                <a:cs typeface="Arial" panose="020B0604020202020204" pitchFamily="34" charset="0"/>
              </a:rPr>
              <a:t>2+</a:t>
            </a:r>
            <a:r>
              <a:rPr lang="en-US" sz="2400" b="1" dirty="0">
                <a:latin typeface="Helvetica" pitchFamily="2" charset="0"/>
                <a:cs typeface="Arial" panose="020B0604020202020204" pitchFamily="34" charset="0"/>
              </a:rPr>
              <a:t>]</a:t>
            </a:r>
            <a:r>
              <a:rPr lang="en-US" sz="2400" b="1" baseline="30000" dirty="0">
                <a:latin typeface="Helvetica" pitchFamily="2" charset="0"/>
                <a:cs typeface="Arial" panose="020B0604020202020204" pitchFamily="34" charset="0"/>
              </a:rPr>
              <a:t> </a:t>
            </a:r>
            <a:r>
              <a:rPr lang="en-US" sz="2400" b="1" dirty="0">
                <a:latin typeface="Helvetica" pitchFamily="2" charset="0"/>
                <a:cs typeface="Arial" panose="020B0604020202020204" pitchFamily="34" charset="0"/>
              </a:rPr>
              <a:t>in the supernatant of resistant strains ?!</a:t>
            </a:r>
          </a:p>
        </p:txBody>
      </p:sp>
      <p:pic>
        <p:nvPicPr>
          <p:cNvPr id="6" name="Picture 5" descr="A row of plastic containers with blue caps&#10;&#10;Description automatically generated">
            <a:extLst>
              <a:ext uri="{FF2B5EF4-FFF2-40B4-BE49-F238E27FC236}">
                <a16:creationId xmlns:a16="http://schemas.microsoft.com/office/drawing/2014/main" id="{B96F9B39-A6CC-4FA9-6A2A-86301DBC55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7277" y="3816025"/>
            <a:ext cx="5357812" cy="255322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EE280BF-EBD6-4367-959E-CABD31DB5039}"/>
              </a:ext>
            </a:extLst>
          </p:cNvPr>
          <p:cNvSpPr txBox="1"/>
          <p:nvPr/>
        </p:nvSpPr>
        <p:spPr>
          <a:xfrm>
            <a:off x="-672222" y="572820"/>
            <a:ext cx="12544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Helvetica" pitchFamily="2" charset="0"/>
                <a:cs typeface="Arial" panose="020B0604020202020204" pitchFamily="34" charset="0"/>
              </a:rPr>
              <a:t>I tried to perform a bioassay using twice as much MV initially (12 </a:t>
            </a:r>
            <a:r>
              <a:rPr lang="en-US" sz="1200" dirty="0" err="1">
                <a:latin typeface="Helvetica" pitchFamily="2" charset="0"/>
                <a:cs typeface="Arial" panose="020B0604020202020204" pitchFamily="34" charset="0"/>
              </a:rPr>
              <a:t>uM</a:t>
            </a:r>
            <a:r>
              <a:rPr lang="en-US" sz="1200" dirty="0">
                <a:latin typeface="Helvetica" pitchFamily="2" charset="0"/>
                <a:cs typeface="Arial" panose="020B0604020202020204" pitchFamily="34" charset="0"/>
              </a:rPr>
              <a:t>) maybe something can be observed…but very noisy …</a:t>
            </a:r>
          </a:p>
        </p:txBody>
      </p:sp>
    </p:spTree>
    <p:extLst>
      <p:ext uri="{BB962C8B-B14F-4D97-AF65-F5344CB8AC3E}">
        <p14:creationId xmlns:p14="http://schemas.microsoft.com/office/powerpoint/2010/main" val="2254330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72</Words>
  <Application>Microsoft Macintosh PowerPoint</Application>
  <PresentationFormat>Widescreen</PresentationFormat>
  <Paragraphs>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Helvetica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Alberto Scarampi del Cairo di Prunetto</dc:creator>
  <cp:lastModifiedBy>Alberto Scarampi del Cairo di Prunetto</cp:lastModifiedBy>
  <cp:revision>1</cp:revision>
  <dcterms:created xsi:type="dcterms:W3CDTF">2024-06-29T09:34:20Z</dcterms:created>
  <dcterms:modified xsi:type="dcterms:W3CDTF">2024-06-29T09:38:11Z</dcterms:modified>
</cp:coreProperties>
</file>

<file path=docProps/thumbnail.jpeg>
</file>